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57" r:id="rId3"/>
    <p:sldId id="275" r:id="rId4"/>
    <p:sldId id="276" r:id="rId5"/>
    <p:sldId id="299" r:id="rId6"/>
    <p:sldId id="265" r:id="rId7"/>
    <p:sldId id="277" r:id="rId8"/>
    <p:sldId id="267" r:id="rId9"/>
    <p:sldId id="268" r:id="rId10"/>
    <p:sldId id="269" r:id="rId11"/>
    <p:sldId id="270" r:id="rId12"/>
    <p:sldId id="273" r:id="rId13"/>
    <p:sldId id="283" r:id="rId14"/>
    <p:sldId id="282" r:id="rId15"/>
    <p:sldId id="281" r:id="rId16"/>
    <p:sldId id="280" r:id="rId17"/>
    <p:sldId id="279" r:id="rId18"/>
    <p:sldId id="278" r:id="rId19"/>
    <p:sldId id="272" r:id="rId20"/>
    <p:sldId id="291" r:id="rId21"/>
    <p:sldId id="290" r:id="rId22"/>
    <p:sldId id="289" r:id="rId23"/>
    <p:sldId id="288" r:id="rId24"/>
    <p:sldId id="287" r:id="rId25"/>
    <p:sldId id="286" r:id="rId26"/>
    <p:sldId id="285" r:id="rId27"/>
    <p:sldId id="274" r:id="rId28"/>
    <p:sldId id="292" r:id="rId29"/>
    <p:sldId id="293" r:id="rId30"/>
    <p:sldId id="271" r:id="rId31"/>
    <p:sldId id="295" r:id="rId32"/>
    <p:sldId id="296" r:id="rId33"/>
    <p:sldId id="297" r:id="rId34"/>
    <p:sldId id="298" r:id="rId35"/>
    <p:sldId id="300" r:id="rId36"/>
    <p:sldId id="301" r:id="rId37"/>
    <p:sldId id="302" r:id="rId38"/>
    <p:sldId id="303" r:id="rId39"/>
    <p:sldId id="304" r:id="rId40"/>
    <p:sldId id="306" r:id="rId41"/>
    <p:sldId id="305" r:id="rId42"/>
    <p:sldId id="26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B696318-4B83-40C7-AB43-FA06835EA5D0}">
          <p14:sldIdLst>
            <p14:sldId id="256"/>
          </p14:sldIdLst>
        </p14:section>
        <p14:section name="Abschnitt ohne Titel" id="{ACA963CC-96F7-4690-9DD7-2C325B240312}">
          <p14:sldIdLst>
            <p14:sldId id="257"/>
            <p14:sldId id="275"/>
            <p14:sldId id="276"/>
            <p14:sldId id="299"/>
            <p14:sldId id="265"/>
            <p14:sldId id="277"/>
            <p14:sldId id="267"/>
            <p14:sldId id="268"/>
            <p14:sldId id="269"/>
            <p14:sldId id="270"/>
            <p14:sldId id="273"/>
            <p14:sldId id="283"/>
            <p14:sldId id="282"/>
            <p14:sldId id="281"/>
            <p14:sldId id="280"/>
            <p14:sldId id="279"/>
            <p14:sldId id="278"/>
            <p14:sldId id="272"/>
            <p14:sldId id="291"/>
            <p14:sldId id="290"/>
            <p14:sldId id="289"/>
            <p14:sldId id="288"/>
            <p14:sldId id="287"/>
            <p14:sldId id="286"/>
            <p14:sldId id="285"/>
            <p14:sldId id="274"/>
            <p14:sldId id="292"/>
            <p14:sldId id="293"/>
            <p14:sldId id="271"/>
            <p14:sldId id="295"/>
            <p14:sldId id="296"/>
            <p14:sldId id="297"/>
            <p14:sldId id="298"/>
            <p14:sldId id="300"/>
            <p14:sldId id="301"/>
            <p14:sldId id="302"/>
            <p14:sldId id="303"/>
            <p14:sldId id="304"/>
            <p14:sldId id="306"/>
            <p14:sldId id="30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0" autoAdjust="0"/>
    <p:restoredTop sz="94627" autoAdjust="0"/>
  </p:normalViewPr>
  <p:slideViewPr>
    <p:cSldViewPr>
      <p:cViewPr varScale="1">
        <p:scale>
          <a:sx n="117" d="100"/>
          <a:sy n="117" d="100"/>
        </p:scale>
        <p:origin x="36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21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6A11F-E68E-4379-8C21-6C7307A8007C}" type="datetimeFigureOut">
              <a:rPr lang="de-DE" smtClean="0"/>
              <a:t>27.05.2015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A9CA0-55C6-4C17-96C3-4264BDB201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2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67139D8-8F3C-430E-A28B-27B1E1C51733}" type="slidenum">
              <a:rPr lang="en-US" smtClean="0"/>
              <a:t>‹Nr.›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F55EBA5-DE03-4D39-802C-20ECC37C64F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67139D8-8F3C-430E-A28B-27B1E1C5173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F55EBA5-DE03-4D39-802C-20ECC37C64F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67139D8-8F3C-430E-A28B-27B1E1C5173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F55EBA5-DE03-4D39-802C-20ECC37C64F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67139D8-8F3C-430E-A28B-27B1E1C5173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F55EBA5-DE03-4D39-802C-20ECC37C64F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67139D8-8F3C-430E-A28B-27B1E1C5173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F55EBA5-DE03-4D39-802C-20ECC37C64F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67139D8-8F3C-430E-A28B-27B1E1C5173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F55EBA5-DE03-4D39-802C-20ECC37C64F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67139D8-8F3C-430E-A28B-27B1E1C51733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F55EBA5-DE03-4D39-802C-20ECC37C64F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67139D8-8F3C-430E-A28B-27B1E1C5173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F55EBA5-DE03-4D39-802C-20ECC37C64F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67139D8-8F3C-430E-A28B-27B1E1C5173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69"/>
          <p:cNvSpPr/>
          <p:nvPr userDrawn="1"/>
        </p:nvSpPr>
        <p:spPr>
          <a:xfrm>
            <a:off x="5035126" y="-21512"/>
            <a:ext cx="2671832" cy="82820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70"/>
          <p:cNvSpPr/>
          <p:nvPr userDrawn="1"/>
        </p:nvSpPr>
        <p:spPr>
          <a:xfrm>
            <a:off x="5118634" y="-21511"/>
            <a:ext cx="2477702" cy="7408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Grafik 8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71" y="34883"/>
            <a:ext cx="1932227" cy="621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F55EBA5-DE03-4D39-802C-20ECC37C64F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67139D8-8F3C-430E-A28B-27B1E1C51733}" type="slidenum">
              <a:rPr lang="en-US" smtClean="0"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1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035126" y="-21512"/>
            <a:ext cx="2671832" cy="82820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 userDrawn="1"/>
        </p:nvSpPr>
        <p:spPr>
          <a:xfrm>
            <a:off x="5118634" y="-21511"/>
            <a:ext cx="2477702" cy="7408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71" y="34883"/>
            <a:ext cx="1932227" cy="6210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4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itboxx.net" TargetMode="External"/><Relationship Id="rId2" Type="http://schemas.openxmlformats.org/officeDocument/2006/relationships/hyperlink" Target="http://www.bitboxx.net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636912"/>
            <a:ext cx="3313355" cy="1872208"/>
          </a:xfrm>
        </p:spPr>
        <p:txBody>
          <a:bodyPr>
            <a:normAutofit/>
          </a:bodyPr>
          <a:lstStyle/>
          <a:p>
            <a:r>
              <a:rPr lang="de-DE" sz="3200" b="1" dirty="0" err="1" smtClean="0"/>
              <a:t>dnnImagehandler</a:t>
            </a:r>
            <a:r>
              <a:rPr lang="de-DE" dirty="0" smtClean="0"/>
              <a:t> </a:t>
            </a:r>
            <a:r>
              <a:rPr lang="de-DE" sz="2000" dirty="0" err="1" smtClean="0"/>
              <a:t>dynamic</a:t>
            </a:r>
            <a:r>
              <a:rPr lang="de-DE" sz="2000" dirty="0" smtClean="0"/>
              <a:t> Images </a:t>
            </a:r>
            <a:r>
              <a:rPr lang="de-DE" sz="2000" dirty="0" err="1" smtClean="0"/>
              <a:t>for</a:t>
            </a:r>
            <a:r>
              <a:rPr lang="de-DE" sz="2000" dirty="0" smtClean="0"/>
              <a:t> DNN 8.0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797152"/>
            <a:ext cx="3309803" cy="884557"/>
          </a:xfrm>
        </p:spPr>
        <p:txBody>
          <a:bodyPr/>
          <a:lstStyle/>
          <a:p>
            <a:r>
              <a:rPr lang="de-DE" dirty="0" smtClean="0"/>
              <a:t>Torsten Weggen</a:t>
            </a:r>
          </a:p>
          <a:p>
            <a:r>
              <a:rPr lang="de-DE" dirty="0" smtClean="0"/>
              <a:t>Indisoftware GmbH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01221"/>
            <a:ext cx="3344416" cy="107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Pipelining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68" y="2324100"/>
            <a:ext cx="3347276" cy="3508375"/>
          </a:xfrm>
        </p:spPr>
      </p:pic>
    </p:spTree>
    <p:extLst>
      <p:ext uri="{BB962C8B-B14F-4D97-AF65-F5344CB8AC3E}">
        <p14:creationId xmlns:p14="http://schemas.microsoft.com/office/powerpoint/2010/main" val="36580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Bitboxx.Web.GeneratedImage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6716062" cy="1209844"/>
          </a:xfrm>
        </p:spPr>
      </p:pic>
      <p:sp>
        <p:nvSpPr>
          <p:cNvPr id="6" name="Textfeld 5"/>
          <p:cNvSpPr txBox="1"/>
          <p:nvPr/>
        </p:nvSpPr>
        <p:spPr>
          <a:xfrm>
            <a:off x="1051047" y="364502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https</a:t>
            </a:r>
            <a:r>
              <a:rPr lang="de-DE" dirty="0" smtClean="0"/>
              <a:t>://bbimagehandler.codeplex.com</a:t>
            </a:r>
            <a:endParaRPr lang="de-DE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1043490" y="4172664"/>
            <a:ext cx="6777317" cy="1897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Security </a:t>
            </a:r>
            <a:r>
              <a:rPr lang="de-DE" dirty="0" smtClean="0"/>
              <a:t>(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embedding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foreign</a:t>
            </a:r>
            <a:r>
              <a:rPr lang="de-DE" dirty="0" smtClean="0"/>
              <a:t> </a:t>
            </a:r>
            <a:r>
              <a:rPr lang="de-DE" dirty="0" err="1" smtClean="0"/>
              <a:t>websites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predefined</a:t>
            </a:r>
            <a:r>
              <a:rPr lang="de-DE" dirty="0" smtClean="0"/>
              <a:t> </a:t>
            </a:r>
            <a:r>
              <a:rPr lang="de-DE" dirty="0" err="1" smtClean="0"/>
              <a:t>usable</a:t>
            </a:r>
            <a:r>
              <a:rPr lang="de-DE" dirty="0" smtClean="0"/>
              <a:t> </a:t>
            </a:r>
            <a:r>
              <a:rPr lang="de-DE" dirty="0" err="1" smtClean="0"/>
              <a:t>filters</a:t>
            </a:r>
            <a:endParaRPr lang="de-DE" dirty="0" smtClean="0"/>
          </a:p>
          <a:p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„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7495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 Images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392604" cy="3508977"/>
          </a:xfrm>
        </p:spPr>
        <p:txBody>
          <a:bodyPr/>
          <a:lstStyle/>
          <a:p>
            <a:r>
              <a:rPr lang="de-DE" dirty="0" smtClean="0"/>
              <a:t>Image (</a:t>
            </a:r>
            <a:r>
              <a:rPr lang="de-DE" dirty="0" err="1" smtClean="0"/>
              <a:t>local</a:t>
            </a:r>
            <a:r>
              <a:rPr lang="de-DE" dirty="0" smtClean="0"/>
              <a:t>, Database </a:t>
            </a:r>
            <a:r>
              <a:rPr lang="de-DE" dirty="0" err="1" smtClean="0"/>
              <a:t>or</a:t>
            </a:r>
            <a:r>
              <a:rPr lang="de-DE" dirty="0" smtClean="0"/>
              <a:t> URL)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90" y="3140968"/>
            <a:ext cx="391723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 Images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392604" cy="3508977"/>
          </a:xfrm>
        </p:spPr>
        <p:txBody>
          <a:bodyPr/>
          <a:lstStyle/>
          <a:p>
            <a:r>
              <a:rPr lang="de-DE" dirty="0" smtClean="0"/>
              <a:t>Image (</a:t>
            </a:r>
            <a:r>
              <a:rPr lang="de-DE" dirty="0" err="1" smtClean="0"/>
              <a:t>local</a:t>
            </a:r>
            <a:r>
              <a:rPr lang="de-DE" dirty="0" smtClean="0"/>
              <a:t>, Database </a:t>
            </a:r>
            <a:r>
              <a:rPr lang="de-DE" dirty="0" err="1" smtClean="0"/>
              <a:t>or</a:t>
            </a:r>
            <a:r>
              <a:rPr lang="de-DE" dirty="0" smtClean="0"/>
              <a:t> URL)</a:t>
            </a:r>
          </a:p>
          <a:p>
            <a:r>
              <a:rPr lang="de-DE" dirty="0" err="1" smtClean="0"/>
              <a:t>Thumbnail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web </a:t>
            </a:r>
            <a:r>
              <a:rPr lang="de-DE" dirty="0" err="1" smtClean="0"/>
              <a:t>site</a:t>
            </a:r>
            <a:endParaRPr lang="de-DE" dirty="0" smtClean="0"/>
          </a:p>
        </p:txBody>
      </p:sp>
      <p:pic>
        <p:nvPicPr>
          <p:cNvPr id="2050" name="Picture 2" descr="http://www.bitboxx.net/bbimagehandler.ashx?url=http://www.ebay.de&amp;width=500&amp;ratio=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0968"/>
            <a:ext cx="3500931" cy="233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 Images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392604" cy="3508977"/>
          </a:xfrm>
        </p:spPr>
        <p:txBody>
          <a:bodyPr/>
          <a:lstStyle/>
          <a:p>
            <a:r>
              <a:rPr lang="de-DE" dirty="0" smtClean="0"/>
              <a:t>Image (</a:t>
            </a:r>
            <a:r>
              <a:rPr lang="de-DE" dirty="0" err="1" smtClean="0"/>
              <a:t>local</a:t>
            </a:r>
            <a:r>
              <a:rPr lang="de-DE" dirty="0" smtClean="0"/>
              <a:t>, Database </a:t>
            </a:r>
            <a:r>
              <a:rPr lang="de-DE" dirty="0" err="1" smtClean="0"/>
              <a:t>or</a:t>
            </a:r>
            <a:r>
              <a:rPr lang="de-DE" dirty="0" smtClean="0"/>
              <a:t> URL)</a:t>
            </a:r>
          </a:p>
          <a:p>
            <a:r>
              <a:rPr lang="de-DE" dirty="0" err="1"/>
              <a:t>Thumbnail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web </a:t>
            </a:r>
            <a:r>
              <a:rPr lang="de-DE" dirty="0" err="1"/>
              <a:t>site</a:t>
            </a:r>
            <a:endParaRPr lang="de-DE" dirty="0"/>
          </a:p>
          <a:p>
            <a:r>
              <a:rPr lang="de-DE" dirty="0" smtClean="0"/>
              <a:t>Counter</a:t>
            </a:r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256565"/>
            <a:ext cx="352838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 Images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392604" cy="3508977"/>
          </a:xfrm>
        </p:spPr>
        <p:txBody>
          <a:bodyPr/>
          <a:lstStyle/>
          <a:p>
            <a:r>
              <a:rPr lang="de-DE" dirty="0" smtClean="0"/>
              <a:t>Image (</a:t>
            </a:r>
            <a:r>
              <a:rPr lang="de-DE" dirty="0" err="1" smtClean="0"/>
              <a:t>local</a:t>
            </a:r>
            <a:r>
              <a:rPr lang="de-DE" dirty="0" smtClean="0"/>
              <a:t>, Database </a:t>
            </a:r>
            <a:r>
              <a:rPr lang="de-DE" dirty="0" err="1" smtClean="0"/>
              <a:t>or</a:t>
            </a:r>
            <a:r>
              <a:rPr lang="de-DE" dirty="0" smtClean="0"/>
              <a:t> URL)</a:t>
            </a:r>
          </a:p>
          <a:p>
            <a:r>
              <a:rPr lang="de-DE" dirty="0" err="1" smtClean="0"/>
              <a:t>Thumbnail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web </a:t>
            </a:r>
            <a:r>
              <a:rPr lang="de-DE" dirty="0" err="1" smtClean="0"/>
              <a:t>site</a:t>
            </a:r>
            <a:endParaRPr lang="de-DE" dirty="0" smtClean="0"/>
          </a:p>
          <a:p>
            <a:r>
              <a:rPr lang="de-DE" dirty="0" smtClean="0"/>
              <a:t>Counter</a:t>
            </a:r>
          </a:p>
          <a:p>
            <a:r>
              <a:rPr lang="de-DE" dirty="0" err="1" smtClean="0"/>
              <a:t>Percentage</a:t>
            </a:r>
            <a:r>
              <a:rPr lang="de-DE" dirty="0" smtClean="0"/>
              <a:t> </a:t>
            </a:r>
            <a:r>
              <a:rPr lang="de-DE" dirty="0" err="1" smtClean="0"/>
              <a:t>marker</a:t>
            </a:r>
            <a:endParaRPr lang="de-DE" dirty="0" smtClean="0"/>
          </a:p>
        </p:txBody>
      </p:sp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789039"/>
            <a:ext cx="2043589" cy="204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4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 Images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392604" cy="3508977"/>
          </a:xfrm>
        </p:spPr>
        <p:txBody>
          <a:bodyPr/>
          <a:lstStyle/>
          <a:p>
            <a:r>
              <a:rPr lang="de-DE" dirty="0" smtClean="0"/>
              <a:t>Image (</a:t>
            </a:r>
            <a:r>
              <a:rPr lang="de-DE" dirty="0" err="1" smtClean="0"/>
              <a:t>local</a:t>
            </a:r>
            <a:r>
              <a:rPr lang="de-DE" dirty="0" smtClean="0"/>
              <a:t>, Database </a:t>
            </a:r>
            <a:r>
              <a:rPr lang="de-DE" dirty="0" err="1" smtClean="0"/>
              <a:t>or</a:t>
            </a:r>
            <a:r>
              <a:rPr lang="de-DE" dirty="0" smtClean="0"/>
              <a:t> URL)</a:t>
            </a:r>
          </a:p>
          <a:p>
            <a:r>
              <a:rPr lang="de-DE" dirty="0" err="1" smtClean="0"/>
              <a:t>Thumbnail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web </a:t>
            </a:r>
            <a:r>
              <a:rPr lang="de-DE" dirty="0" err="1" smtClean="0"/>
              <a:t>site</a:t>
            </a:r>
            <a:endParaRPr lang="de-DE" dirty="0" smtClean="0"/>
          </a:p>
          <a:p>
            <a:r>
              <a:rPr lang="de-DE" dirty="0" smtClean="0"/>
              <a:t>Counter</a:t>
            </a:r>
          </a:p>
          <a:p>
            <a:r>
              <a:rPr lang="de-DE" dirty="0" err="1" smtClean="0"/>
              <a:t>Percentage</a:t>
            </a:r>
            <a:r>
              <a:rPr lang="de-DE" dirty="0" smtClean="0"/>
              <a:t> </a:t>
            </a:r>
            <a:r>
              <a:rPr lang="de-DE" dirty="0" err="1" smtClean="0"/>
              <a:t>marker</a:t>
            </a:r>
            <a:endParaRPr lang="de-DE" dirty="0" smtClean="0"/>
          </a:p>
          <a:p>
            <a:r>
              <a:rPr lang="de-DE" dirty="0" smtClean="0"/>
              <a:t>Place holder </a:t>
            </a:r>
            <a:r>
              <a:rPr lang="de-DE" dirty="0" err="1" smtClean="0"/>
              <a:t>image</a:t>
            </a:r>
            <a:endParaRPr lang="de-DE" dirty="0" smtClean="0"/>
          </a:p>
        </p:txBody>
      </p:sp>
      <p:pic>
        <p:nvPicPr>
          <p:cNvPr id="5122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0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 Images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392604" cy="3508977"/>
          </a:xfrm>
        </p:spPr>
        <p:txBody>
          <a:bodyPr/>
          <a:lstStyle/>
          <a:p>
            <a:r>
              <a:rPr lang="de-DE" dirty="0" smtClean="0"/>
              <a:t>Image (</a:t>
            </a:r>
            <a:r>
              <a:rPr lang="de-DE" dirty="0" err="1" smtClean="0"/>
              <a:t>local</a:t>
            </a:r>
            <a:r>
              <a:rPr lang="de-DE" dirty="0" smtClean="0"/>
              <a:t>, Database </a:t>
            </a:r>
            <a:r>
              <a:rPr lang="de-DE" dirty="0" err="1" smtClean="0"/>
              <a:t>or</a:t>
            </a:r>
            <a:r>
              <a:rPr lang="de-DE" dirty="0" smtClean="0"/>
              <a:t> URL)</a:t>
            </a:r>
          </a:p>
          <a:p>
            <a:r>
              <a:rPr lang="de-DE" dirty="0" err="1" smtClean="0"/>
              <a:t>Thumbnail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web </a:t>
            </a:r>
            <a:r>
              <a:rPr lang="de-DE" dirty="0" err="1" smtClean="0"/>
              <a:t>site</a:t>
            </a:r>
            <a:endParaRPr lang="de-DE" dirty="0" smtClean="0"/>
          </a:p>
          <a:p>
            <a:r>
              <a:rPr lang="de-DE" dirty="0" smtClean="0"/>
              <a:t>Counter</a:t>
            </a:r>
          </a:p>
          <a:p>
            <a:r>
              <a:rPr lang="de-DE" dirty="0" err="1" smtClean="0"/>
              <a:t>Percentage</a:t>
            </a:r>
            <a:r>
              <a:rPr lang="de-DE" dirty="0" smtClean="0"/>
              <a:t> </a:t>
            </a:r>
            <a:r>
              <a:rPr lang="de-DE" dirty="0" err="1" smtClean="0"/>
              <a:t>marker</a:t>
            </a:r>
            <a:endParaRPr lang="de-DE" dirty="0" smtClean="0"/>
          </a:p>
          <a:p>
            <a:r>
              <a:rPr lang="de-DE" dirty="0" smtClean="0"/>
              <a:t>Place holder </a:t>
            </a:r>
            <a:r>
              <a:rPr lang="de-DE" dirty="0" err="1" smtClean="0"/>
              <a:t>image</a:t>
            </a:r>
            <a:endParaRPr lang="de-DE" dirty="0" smtClean="0"/>
          </a:p>
          <a:p>
            <a:r>
              <a:rPr lang="de-DE" dirty="0" smtClean="0"/>
              <a:t>Barcode </a:t>
            </a:r>
          </a:p>
        </p:txBody>
      </p:sp>
      <p:pic>
        <p:nvPicPr>
          <p:cNvPr id="6146" name="Picture 2" descr="QR-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45" y="3686747"/>
            <a:ext cx="2128082" cy="212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933945" y="1772816"/>
            <a:ext cx="2520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upca, ean8, ean13, code39, code128, itf, codabar, plessey, msi, qrcode, pdf417, aztec, datamatrix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45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 Images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392604" cy="3508977"/>
          </a:xfrm>
        </p:spPr>
        <p:txBody>
          <a:bodyPr/>
          <a:lstStyle/>
          <a:p>
            <a:r>
              <a:rPr lang="de-DE" dirty="0" smtClean="0"/>
              <a:t>Image (</a:t>
            </a:r>
            <a:r>
              <a:rPr lang="de-DE" dirty="0" err="1" smtClean="0"/>
              <a:t>local</a:t>
            </a:r>
            <a:r>
              <a:rPr lang="de-DE" dirty="0" smtClean="0"/>
              <a:t>, Database </a:t>
            </a:r>
            <a:r>
              <a:rPr lang="de-DE" dirty="0" err="1" smtClean="0"/>
              <a:t>or</a:t>
            </a:r>
            <a:r>
              <a:rPr lang="de-DE" dirty="0" smtClean="0"/>
              <a:t> URL)</a:t>
            </a:r>
          </a:p>
          <a:p>
            <a:r>
              <a:rPr lang="de-DE" dirty="0" err="1" smtClean="0"/>
              <a:t>Thumbnail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web </a:t>
            </a:r>
            <a:r>
              <a:rPr lang="de-DE" dirty="0" err="1" smtClean="0"/>
              <a:t>site</a:t>
            </a:r>
            <a:endParaRPr lang="de-DE" dirty="0" smtClean="0"/>
          </a:p>
          <a:p>
            <a:r>
              <a:rPr lang="de-DE" dirty="0" smtClean="0"/>
              <a:t>Counter</a:t>
            </a:r>
          </a:p>
          <a:p>
            <a:r>
              <a:rPr lang="de-DE" dirty="0" err="1" smtClean="0"/>
              <a:t>Percentage</a:t>
            </a:r>
            <a:r>
              <a:rPr lang="de-DE" dirty="0" smtClean="0"/>
              <a:t> </a:t>
            </a:r>
            <a:r>
              <a:rPr lang="de-DE" dirty="0" err="1" smtClean="0"/>
              <a:t>marker</a:t>
            </a:r>
            <a:endParaRPr lang="de-DE" dirty="0" smtClean="0"/>
          </a:p>
          <a:p>
            <a:r>
              <a:rPr lang="de-DE" dirty="0" smtClean="0"/>
              <a:t>Place holder </a:t>
            </a:r>
            <a:r>
              <a:rPr lang="de-DE" dirty="0" err="1" smtClean="0"/>
              <a:t>image</a:t>
            </a:r>
            <a:endParaRPr lang="de-DE" dirty="0" smtClean="0"/>
          </a:p>
          <a:p>
            <a:r>
              <a:rPr lang="de-DE" dirty="0" smtClean="0"/>
              <a:t>Barcode </a:t>
            </a:r>
          </a:p>
          <a:p>
            <a:r>
              <a:rPr lang="de-DE" dirty="0" smtClean="0"/>
              <a:t>Booking </a:t>
            </a:r>
            <a:r>
              <a:rPr lang="de-DE" dirty="0" err="1" smtClean="0"/>
              <a:t>schedule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17" y="2344220"/>
            <a:ext cx="3088490" cy="363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Filters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Resize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2816"/>
            <a:ext cx="5575250" cy="42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268760"/>
            <a:ext cx="2448390" cy="783526"/>
          </a:xfrm>
        </p:spPr>
        <p:txBody>
          <a:bodyPr/>
          <a:lstStyle/>
          <a:p>
            <a:r>
              <a:rPr lang="de-DE" dirty="0" err="1"/>
              <a:t>a</a:t>
            </a:r>
            <a:r>
              <a:rPr lang="de-DE" dirty="0" err="1" smtClean="0"/>
              <a:t>bout:me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3212976"/>
            <a:ext cx="5697081" cy="2619653"/>
          </a:xfrm>
        </p:spPr>
        <p:txBody>
          <a:bodyPr>
            <a:normAutofit fontScale="92500" lnSpcReduction="20000"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de-DE" dirty="0" err="1" smtClean="0"/>
              <a:t>indisoftware</a:t>
            </a:r>
            <a:r>
              <a:rPr lang="de-DE" dirty="0" smtClean="0"/>
              <a:t> GmbH / </a:t>
            </a:r>
            <a:r>
              <a:rPr lang="de-DE" dirty="0" err="1" smtClean="0"/>
              <a:t>Hanover</a:t>
            </a:r>
            <a:endParaRPr lang="de-DE" dirty="0" smtClean="0"/>
          </a:p>
          <a:p>
            <a:pPr marL="68580" indent="0">
              <a:lnSpc>
                <a:spcPct val="150000"/>
              </a:lnSpc>
              <a:buNone/>
            </a:pPr>
            <a:r>
              <a:rPr lang="de-DE" dirty="0" smtClean="0"/>
              <a:t>MVP </a:t>
            </a:r>
            <a:r>
              <a:rPr lang="de-DE" dirty="0" err="1" smtClean="0"/>
              <a:t>for</a:t>
            </a:r>
            <a:r>
              <a:rPr lang="de-DE" dirty="0" smtClean="0"/>
              <a:t> DNN 2013 / 2014    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de-DE" dirty="0" smtClean="0"/>
              <a:t>VFP-Framework Developer „</a:t>
            </a:r>
            <a:r>
              <a:rPr lang="de-DE" dirty="0" err="1" smtClean="0"/>
              <a:t>webmaxx</a:t>
            </a:r>
            <a:r>
              <a:rPr lang="de-DE" dirty="0" smtClean="0"/>
              <a:t>“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de-DE" dirty="0" err="1" smtClean="0"/>
              <a:t>Creator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eBay-tool „</a:t>
            </a:r>
            <a:r>
              <a:rPr lang="de-DE" dirty="0" err="1" smtClean="0"/>
              <a:t>auctionbuddy</a:t>
            </a:r>
            <a:r>
              <a:rPr lang="de-DE" dirty="0" smtClean="0"/>
              <a:t>“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de-DE" dirty="0" err="1" smtClean="0"/>
              <a:t>Since</a:t>
            </a:r>
            <a:r>
              <a:rPr lang="de-DE" dirty="0" smtClean="0"/>
              <a:t> 2008 DNN / NET-</a:t>
            </a:r>
            <a:r>
              <a:rPr lang="de-DE" dirty="0" err="1" smtClean="0"/>
              <a:t>developer</a:t>
            </a:r>
            <a:endParaRPr lang="de-D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43608" y="2348880"/>
            <a:ext cx="264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Torsten Weggen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39681"/>
            <a:ext cx="1069416" cy="360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9" y="4209642"/>
            <a:ext cx="698129" cy="635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39" y="4553018"/>
            <a:ext cx="748190" cy="748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9" y="5157192"/>
            <a:ext cx="552190" cy="596679"/>
          </a:xfrm>
          <a:prstGeom prst="rect">
            <a:avLst/>
          </a:prstGeom>
        </p:spPr>
      </p:pic>
      <p:pic>
        <p:nvPicPr>
          <p:cNvPr id="3076" name="Picture 4" descr="Shaun Walker's Avat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51" y="3261977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rsten Wegg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600" y="109978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Filters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Resize </a:t>
            </a:r>
          </a:p>
          <a:p>
            <a:r>
              <a:rPr lang="de-DE" dirty="0" smtClean="0"/>
              <a:t>Gamma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56792"/>
            <a:ext cx="5277028" cy="402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Filters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Resize </a:t>
            </a:r>
          </a:p>
          <a:p>
            <a:r>
              <a:rPr lang="de-DE" dirty="0" smtClean="0"/>
              <a:t>Gamma</a:t>
            </a:r>
          </a:p>
          <a:p>
            <a:r>
              <a:rPr lang="de-DE" dirty="0" err="1" smtClean="0"/>
              <a:t>Contrast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28800"/>
            <a:ext cx="5046497" cy="38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Filters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Resize </a:t>
            </a:r>
          </a:p>
          <a:p>
            <a:r>
              <a:rPr lang="de-DE" dirty="0" smtClean="0"/>
              <a:t>Gamma</a:t>
            </a:r>
          </a:p>
          <a:p>
            <a:r>
              <a:rPr lang="de-DE" dirty="0" err="1" smtClean="0"/>
              <a:t>Contrast</a:t>
            </a:r>
            <a:endParaRPr lang="de-DE" dirty="0" smtClean="0"/>
          </a:p>
          <a:p>
            <a:r>
              <a:rPr lang="de-DE" dirty="0" err="1" smtClean="0"/>
              <a:t>Brightness</a:t>
            </a:r>
            <a:r>
              <a:rPr lang="de-DE" dirty="0" smtClean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28" y="1916832"/>
            <a:ext cx="5138001" cy="39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Filters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Resize </a:t>
            </a:r>
          </a:p>
          <a:p>
            <a:r>
              <a:rPr lang="de-DE" dirty="0" smtClean="0"/>
              <a:t>Gamma</a:t>
            </a:r>
          </a:p>
          <a:p>
            <a:r>
              <a:rPr lang="de-DE" dirty="0" err="1" smtClean="0"/>
              <a:t>Contrast</a:t>
            </a:r>
            <a:endParaRPr lang="de-DE" dirty="0" smtClean="0"/>
          </a:p>
          <a:p>
            <a:r>
              <a:rPr lang="de-DE" dirty="0" err="1" smtClean="0"/>
              <a:t>Brightness</a:t>
            </a:r>
            <a:r>
              <a:rPr lang="de-DE" dirty="0" smtClean="0"/>
              <a:t> </a:t>
            </a:r>
          </a:p>
          <a:p>
            <a:r>
              <a:rPr lang="de-DE" dirty="0" smtClean="0"/>
              <a:t>Grey </a:t>
            </a:r>
            <a:r>
              <a:rPr lang="de-DE" dirty="0" err="1" smtClean="0"/>
              <a:t>scale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00808"/>
            <a:ext cx="5277028" cy="402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Filters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Resize </a:t>
            </a:r>
          </a:p>
          <a:p>
            <a:r>
              <a:rPr lang="de-DE" dirty="0" smtClean="0"/>
              <a:t>Gamma</a:t>
            </a:r>
          </a:p>
          <a:p>
            <a:r>
              <a:rPr lang="de-DE" dirty="0" err="1" smtClean="0"/>
              <a:t>Contrast</a:t>
            </a:r>
            <a:endParaRPr lang="de-DE" dirty="0" smtClean="0"/>
          </a:p>
          <a:p>
            <a:r>
              <a:rPr lang="de-DE" dirty="0" err="1" smtClean="0"/>
              <a:t>Brightness</a:t>
            </a:r>
            <a:r>
              <a:rPr lang="de-DE" dirty="0" smtClean="0"/>
              <a:t> </a:t>
            </a:r>
          </a:p>
          <a:p>
            <a:r>
              <a:rPr lang="de-DE" dirty="0" smtClean="0"/>
              <a:t>Grey </a:t>
            </a:r>
            <a:r>
              <a:rPr lang="de-DE" dirty="0" err="1" smtClean="0"/>
              <a:t>scale</a:t>
            </a:r>
            <a:endParaRPr lang="de-DE" dirty="0" smtClean="0"/>
          </a:p>
          <a:p>
            <a:r>
              <a:rPr lang="de-DE" dirty="0" err="1" smtClean="0"/>
              <a:t>Invert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99164"/>
            <a:ext cx="5133012" cy="391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Filters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Resize </a:t>
            </a:r>
          </a:p>
          <a:p>
            <a:r>
              <a:rPr lang="de-DE" dirty="0" smtClean="0"/>
              <a:t>Gamma</a:t>
            </a:r>
          </a:p>
          <a:p>
            <a:r>
              <a:rPr lang="de-DE" dirty="0" err="1" smtClean="0"/>
              <a:t>Contrast</a:t>
            </a:r>
            <a:endParaRPr lang="de-DE" dirty="0" smtClean="0"/>
          </a:p>
          <a:p>
            <a:r>
              <a:rPr lang="de-DE" dirty="0" err="1" smtClean="0"/>
              <a:t>Brightness</a:t>
            </a:r>
            <a:r>
              <a:rPr lang="de-DE" dirty="0" smtClean="0"/>
              <a:t> </a:t>
            </a:r>
          </a:p>
          <a:p>
            <a:r>
              <a:rPr lang="de-DE" dirty="0" smtClean="0"/>
              <a:t>Grey </a:t>
            </a:r>
            <a:r>
              <a:rPr lang="de-DE" dirty="0" err="1" smtClean="0"/>
              <a:t>scale</a:t>
            </a:r>
            <a:endParaRPr lang="de-DE" dirty="0" smtClean="0"/>
          </a:p>
          <a:p>
            <a:r>
              <a:rPr lang="de-DE" dirty="0" err="1" smtClean="0"/>
              <a:t>Invert</a:t>
            </a:r>
            <a:endParaRPr lang="de-DE" dirty="0" smtClean="0"/>
          </a:p>
          <a:p>
            <a:r>
              <a:rPr lang="de-DE" dirty="0" err="1" smtClean="0"/>
              <a:t>Rotate</a:t>
            </a:r>
            <a:r>
              <a:rPr lang="de-DE" dirty="0" smtClean="0"/>
              <a:t> / Flip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09572"/>
            <a:ext cx="5069732" cy="38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Filters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Resize </a:t>
            </a:r>
          </a:p>
          <a:p>
            <a:r>
              <a:rPr lang="de-DE" dirty="0" smtClean="0"/>
              <a:t>Gamma</a:t>
            </a:r>
          </a:p>
          <a:p>
            <a:r>
              <a:rPr lang="de-DE" dirty="0" err="1" smtClean="0"/>
              <a:t>Contrast</a:t>
            </a:r>
            <a:endParaRPr lang="de-DE" dirty="0" smtClean="0"/>
          </a:p>
          <a:p>
            <a:r>
              <a:rPr lang="de-DE" dirty="0" err="1" smtClean="0"/>
              <a:t>Brightness</a:t>
            </a:r>
            <a:r>
              <a:rPr lang="de-DE" dirty="0" smtClean="0"/>
              <a:t> </a:t>
            </a:r>
          </a:p>
          <a:p>
            <a:r>
              <a:rPr lang="de-DE" dirty="0" smtClean="0"/>
              <a:t>Grey </a:t>
            </a:r>
            <a:r>
              <a:rPr lang="de-DE" dirty="0" err="1" smtClean="0"/>
              <a:t>scale</a:t>
            </a:r>
            <a:endParaRPr lang="de-DE" dirty="0" smtClean="0"/>
          </a:p>
          <a:p>
            <a:r>
              <a:rPr lang="de-DE" dirty="0" err="1" smtClean="0"/>
              <a:t>Invert</a:t>
            </a:r>
            <a:endParaRPr lang="de-DE" dirty="0" smtClean="0"/>
          </a:p>
          <a:p>
            <a:r>
              <a:rPr lang="de-DE" dirty="0" err="1" smtClean="0"/>
              <a:t>Rotate</a:t>
            </a:r>
            <a:r>
              <a:rPr lang="de-DE" dirty="0" smtClean="0"/>
              <a:t> / Flip</a:t>
            </a:r>
          </a:p>
          <a:p>
            <a:r>
              <a:rPr lang="de-DE" dirty="0" err="1" smtClean="0"/>
              <a:t>Watermark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17802"/>
            <a:ext cx="5267939" cy="40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Integration in DNN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2368295"/>
            <a:ext cx="6777317" cy="3508977"/>
          </a:xfrm>
        </p:spPr>
        <p:txBody>
          <a:bodyPr/>
          <a:lstStyle/>
          <a:p>
            <a:r>
              <a:rPr lang="de-DE" dirty="0" smtClean="0"/>
              <a:t>Part </a:t>
            </a:r>
            <a:r>
              <a:rPr lang="de-DE" dirty="0" err="1" smtClean="0"/>
              <a:t>of</a:t>
            </a:r>
            <a:r>
              <a:rPr lang="de-DE" dirty="0" smtClean="0"/>
              <a:t> DNN in </a:t>
            </a:r>
            <a:r>
              <a:rPr lang="de-DE" dirty="0" err="1" smtClean="0"/>
              <a:t>version</a:t>
            </a:r>
            <a:r>
              <a:rPr lang="de-DE" dirty="0" smtClean="0"/>
              <a:t> 8 </a:t>
            </a:r>
          </a:p>
          <a:p>
            <a:r>
              <a:rPr lang="de-DE" dirty="0" err="1" smtClean="0"/>
              <a:t>ProfilePic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endParaRPr lang="de-DE" dirty="0" smtClean="0"/>
          </a:p>
          <a:p>
            <a:r>
              <a:rPr lang="de-DE" dirty="0" err="1" smtClean="0"/>
              <a:t>Redesign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architecture</a:t>
            </a:r>
            <a:endParaRPr lang="de-DE" dirty="0" smtClean="0"/>
          </a:p>
          <a:p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security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(</a:t>
            </a:r>
            <a:r>
              <a:rPr lang="de-DE" dirty="0" err="1" smtClean="0"/>
              <a:t>brute</a:t>
            </a:r>
            <a:r>
              <a:rPr lang="de-DE" dirty="0" smtClean="0"/>
              <a:t> </a:t>
            </a:r>
            <a:r>
              <a:rPr lang="de-DE" dirty="0" err="1" smtClean="0"/>
              <a:t>force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counter</a:t>
            </a:r>
            <a:r>
              <a:rPr lang="de-DE" dirty="0" smtClean="0"/>
              <a:t>, bar </a:t>
            </a:r>
            <a:r>
              <a:rPr lang="de-DE" dirty="0" err="1" smtClean="0"/>
              <a:t>code</a:t>
            </a:r>
            <a:r>
              <a:rPr lang="de-DE" dirty="0" smtClean="0"/>
              <a:t>, </a:t>
            </a:r>
            <a:r>
              <a:rPr lang="de-DE" dirty="0" err="1" smtClean="0"/>
              <a:t>booking</a:t>
            </a:r>
            <a:r>
              <a:rPr lang="de-DE" dirty="0" smtClean="0"/>
              <a:t> </a:t>
            </a:r>
            <a:r>
              <a:rPr lang="de-DE" dirty="0" err="1" smtClean="0"/>
              <a:t>schedule</a:t>
            </a:r>
            <a:r>
              <a:rPr lang="de-DE" dirty="0" smtClean="0"/>
              <a:t>, </a:t>
            </a:r>
            <a:r>
              <a:rPr lang="de-DE" dirty="0" err="1" smtClean="0"/>
              <a:t>percentage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, but:</a:t>
            </a:r>
          </a:p>
          <a:p>
            <a:r>
              <a:rPr lang="de-DE" dirty="0" err="1" smtClean="0"/>
              <a:t>Extensibility</a:t>
            </a:r>
            <a:r>
              <a:rPr lang="de-DE" dirty="0" smtClean="0"/>
              <a:t> ! Create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 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84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Namespace </a:t>
            </a:r>
            <a:r>
              <a:rPr lang="de-DE" dirty="0" err="1" smtClean="0"/>
              <a:t>dnnImageHandler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err="1"/>
              <a:t>l</a:t>
            </a:r>
            <a:r>
              <a:rPr lang="de-DE" dirty="0" err="1" smtClean="0"/>
              <a:t>ocated</a:t>
            </a:r>
            <a:r>
              <a:rPr lang="de-DE" dirty="0" smtClean="0"/>
              <a:t> in </a:t>
            </a:r>
            <a:r>
              <a:rPr lang="de-DE" dirty="0" err="1" smtClean="0"/>
              <a:t>DotNetNuke.Services</a:t>
            </a:r>
            <a:endParaRPr lang="de-DE" dirty="0" smtClean="0"/>
          </a:p>
          <a:p>
            <a:r>
              <a:rPr lang="de-DE" dirty="0" smtClean="0"/>
              <a:t>(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UserProfile</a:t>
            </a:r>
            <a:r>
              <a:rPr lang="de-DE" dirty="0" smtClean="0"/>
              <a:t> </a:t>
            </a:r>
            <a:r>
              <a:rPr lang="de-DE" dirty="0" err="1" smtClean="0"/>
              <a:t>picturehandler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04088"/>
            <a:ext cx="1958563" cy="538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Internal </a:t>
            </a:r>
            <a:r>
              <a:rPr lang="de-DE" dirty="0" err="1" smtClean="0"/>
              <a:t>structure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organized</a:t>
            </a:r>
            <a:r>
              <a:rPr lang="de-DE" dirty="0" smtClean="0"/>
              <a:t> …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15911"/>
            <a:ext cx="27622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about:hobby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429" y="2492896"/>
            <a:ext cx="4540796" cy="36805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868144" y="24928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Addicted</a:t>
            </a:r>
            <a:r>
              <a:rPr lang="de-D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  <a:r>
              <a:rPr lang="de-D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Google </a:t>
            </a:r>
            <a:r>
              <a:rPr lang="de-DE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Augmented</a:t>
            </a:r>
            <a:r>
              <a:rPr lang="de-D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reality</a:t>
            </a:r>
            <a:r>
              <a:rPr lang="de-D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</a:t>
            </a:r>
            <a:r>
              <a:rPr lang="de-D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„Ingress“</a:t>
            </a:r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4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look</a:t>
            </a:r>
            <a:r>
              <a:rPr lang="de-DE" dirty="0" smtClean="0"/>
              <a:t> at </a:t>
            </a:r>
            <a:r>
              <a:rPr lang="de-DE" dirty="0" err="1" smtClean="0"/>
              <a:t>dnnImageHandler.cs</a:t>
            </a:r>
            <a:r>
              <a:rPr lang="de-DE" dirty="0" smtClean="0"/>
              <a:t> 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3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Configuration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817316"/>
          </a:xfrm>
        </p:spPr>
        <p:txBody>
          <a:bodyPr/>
          <a:lstStyle/>
          <a:p>
            <a:r>
              <a:rPr lang="de-DE" dirty="0" smtClean="0"/>
              <a:t>Entry in </a:t>
            </a:r>
            <a:r>
              <a:rPr lang="de-DE" dirty="0" err="1" smtClean="0"/>
              <a:t>web.config</a:t>
            </a:r>
            <a:r>
              <a:rPr lang="de-DE" dirty="0" smtClean="0"/>
              <a:t> </a:t>
            </a:r>
            <a:r>
              <a:rPr lang="de-DE" dirty="0" err="1" smtClean="0"/>
              <a:t>appSettings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259632" y="325800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onsolas" panose="020B0609020204030204" pitchFamily="49" charset="0"/>
              </a:rPr>
              <a:t>&lt;</a:t>
            </a:r>
            <a:r>
              <a:rPr lang="de-DE" dirty="0" err="1">
                <a:latin typeface="Consolas" panose="020B0609020204030204" pitchFamily="49" charset="0"/>
              </a:rPr>
              <a:t>add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dirty="0" err="1">
                <a:latin typeface="Consolas" panose="020B0609020204030204" pitchFamily="49" charset="0"/>
              </a:rPr>
              <a:t>key</a:t>
            </a:r>
            <a:r>
              <a:rPr lang="de-DE" dirty="0">
                <a:latin typeface="Consolas" panose="020B0609020204030204" pitchFamily="49" charset="0"/>
              </a:rPr>
              <a:t>="</a:t>
            </a:r>
            <a:r>
              <a:rPr lang="de-DE" dirty="0" err="1">
                <a:latin typeface="Consolas" panose="020B0609020204030204" pitchFamily="49" charset="0"/>
              </a:rPr>
              <a:t>DnnImageHandler</a:t>
            </a:r>
            <a:r>
              <a:rPr lang="de-DE" dirty="0">
                <a:latin typeface="Consolas" panose="020B0609020204030204" pitchFamily="49" charset="0"/>
              </a:rPr>
              <a:t>" </a:t>
            </a:r>
            <a:r>
              <a:rPr lang="de-DE" dirty="0" err="1">
                <a:latin typeface="Consolas" panose="020B0609020204030204" pitchFamily="49" charset="0"/>
              </a:rPr>
              <a:t>value</a:t>
            </a:r>
            <a:r>
              <a:rPr lang="de-DE" dirty="0">
                <a:latin typeface="Consolas" panose="020B0609020204030204" pitchFamily="49" charset="0"/>
              </a:rPr>
              <a:t>="</a:t>
            </a:r>
            <a:r>
              <a:rPr lang="de-DE" dirty="0" err="1">
                <a:latin typeface="Consolas" panose="020B0609020204030204" pitchFamily="49" charset="0"/>
              </a:rPr>
              <a:t>EnableIpCount</a:t>
            </a:r>
            <a:r>
              <a:rPr lang="de-DE" dirty="0">
                <a:latin typeface="Consolas" panose="020B0609020204030204" pitchFamily="49" charset="0"/>
              </a:rPr>
              <a:t>=</a:t>
            </a:r>
            <a:r>
              <a:rPr lang="de-DE" dirty="0" err="1">
                <a:latin typeface="Consolas" panose="020B0609020204030204" pitchFamily="49" charset="0"/>
              </a:rPr>
              <a:t>false</a:t>
            </a:r>
            <a:r>
              <a:rPr lang="de-DE" dirty="0" smtClean="0">
                <a:latin typeface="Consolas" panose="020B0609020204030204" pitchFamily="49" charset="0"/>
              </a:rPr>
              <a:t>; </a:t>
            </a:r>
            <a:r>
              <a:rPr lang="de-DE" dirty="0" err="1" smtClean="0">
                <a:latin typeface="Consolas" panose="020B0609020204030204" pitchFamily="49" charset="0"/>
              </a:rPr>
              <a:t>AllowStandalone</a:t>
            </a:r>
            <a:r>
              <a:rPr lang="de-DE" dirty="0" smtClean="0">
                <a:latin typeface="Consolas" panose="020B0609020204030204" pitchFamily="49" charset="0"/>
              </a:rPr>
              <a:t>=</a:t>
            </a:r>
            <a:r>
              <a:rPr lang="de-DE" dirty="0" err="1" smtClean="0">
                <a:latin typeface="Consolas" panose="020B0609020204030204" pitchFamily="49" charset="0"/>
              </a:rPr>
              <a:t>false</a:t>
            </a:r>
            <a:r>
              <a:rPr lang="de-DE" dirty="0" smtClean="0">
                <a:latin typeface="Consolas" panose="020B0609020204030204" pitchFamily="49" charset="0"/>
              </a:rPr>
              <a:t>; </a:t>
            </a:r>
            <a:r>
              <a:rPr lang="de-DE" dirty="0" err="1" smtClean="0">
                <a:latin typeface="Consolas" panose="020B0609020204030204" pitchFamily="49" charset="0"/>
              </a:rPr>
              <a:t>LogSecurity</a:t>
            </a:r>
            <a:r>
              <a:rPr lang="de-DE" dirty="0" smtClean="0">
                <a:latin typeface="Consolas" panose="020B0609020204030204" pitchFamily="49" charset="0"/>
              </a:rPr>
              <a:t>=</a:t>
            </a:r>
            <a:r>
              <a:rPr lang="de-DE" dirty="0" err="1" smtClean="0">
                <a:latin typeface="Consolas" panose="020B0609020204030204" pitchFamily="49" charset="0"/>
              </a:rPr>
              <a:t>true</a:t>
            </a:r>
            <a:r>
              <a:rPr lang="de-DE" dirty="0" smtClean="0">
                <a:latin typeface="Consolas" panose="020B0609020204030204" pitchFamily="49" charset="0"/>
              </a:rPr>
              <a:t>; </a:t>
            </a:r>
            <a:r>
              <a:rPr lang="de-DE" dirty="0" err="1" smtClean="0">
                <a:latin typeface="Consolas" panose="020B0609020204030204" pitchFamily="49" charset="0"/>
              </a:rPr>
              <a:t>AllowedDomains</a:t>
            </a:r>
            <a:r>
              <a:rPr lang="de-DE" dirty="0" smtClean="0">
                <a:latin typeface="Consolas" panose="020B0609020204030204" pitchFamily="49" charset="0"/>
              </a:rPr>
              <a:t>=</a:t>
            </a:r>
            <a:r>
              <a:rPr lang="de-DE" dirty="0" err="1" smtClean="0">
                <a:latin typeface="Consolas" panose="020B0609020204030204" pitchFamily="49" charset="0"/>
              </a:rPr>
              <a:t>mydomain.com,otherdomain.net</a:t>
            </a:r>
            <a:r>
              <a:rPr lang="de-DE" dirty="0" smtClean="0">
                <a:latin typeface="Consolas" panose="020B0609020204030204" pitchFamily="49" charset="0"/>
              </a:rPr>
              <a:t>; </a:t>
            </a:r>
            <a:r>
              <a:rPr lang="de-DE" dirty="0" err="1" smtClean="0">
                <a:latin typeface="Consolas" panose="020B0609020204030204" pitchFamily="49" charset="0"/>
              </a:rPr>
              <a:t>EnableServerCache</a:t>
            </a:r>
            <a:r>
              <a:rPr lang="de-DE" dirty="0" smtClean="0">
                <a:latin typeface="Consolas" panose="020B0609020204030204" pitchFamily="49" charset="0"/>
              </a:rPr>
              <a:t>=</a:t>
            </a:r>
            <a:r>
              <a:rPr lang="de-DE" dirty="0" err="1" smtClean="0">
                <a:latin typeface="Consolas" panose="020B0609020204030204" pitchFamily="49" charset="0"/>
              </a:rPr>
              <a:t>true</a:t>
            </a:r>
            <a:r>
              <a:rPr lang="de-DE" dirty="0" smtClean="0">
                <a:latin typeface="Consolas" panose="020B0609020204030204" pitchFamily="49" charset="0"/>
              </a:rPr>
              <a:t>; </a:t>
            </a:r>
            <a:r>
              <a:rPr lang="de-DE" dirty="0" err="1" smtClean="0">
                <a:latin typeface="Consolas" panose="020B0609020204030204" pitchFamily="49" charset="0"/>
              </a:rPr>
              <a:t>EnableClientCache</a:t>
            </a:r>
            <a:r>
              <a:rPr lang="de-DE" dirty="0" smtClean="0">
                <a:latin typeface="Consolas" panose="020B0609020204030204" pitchFamily="49" charset="0"/>
              </a:rPr>
              <a:t>=</a:t>
            </a:r>
            <a:r>
              <a:rPr lang="de-DE" dirty="0" err="1" smtClean="0">
                <a:latin typeface="Consolas" panose="020B0609020204030204" pitchFamily="49" charset="0"/>
              </a:rPr>
              <a:t>true</a:t>
            </a:r>
            <a:r>
              <a:rPr lang="de-DE" dirty="0">
                <a:latin typeface="Consolas" panose="020B0609020204030204" pitchFamily="49" charset="0"/>
              </a:rPr>
              <a:t>;" /&gt;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1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Configuration</a:t>
            </a:r>
            <a:r>
              <a:rPr lang="de-DE" dirty="0" smtClean="0"/>
              <a:t> (</a:t>
            </a:r>
            <a:r>
              <a:rPr lang="de-DE" dirty="0" err="1" smtClean="0"/>
              <a:t>IPCount</a:t>
            </a:r>
            <a:r>
              <a:rPr lang="de-DE" dirty="0" smtClean="0"/>
              <a:t>)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456866"/>
              </p:ext>
            </p:extLst>
          </p:nvPr>
        </p:nvGraphicFramePr>
        <p:xfrm>
          <a:off x="1042988" y="2324100"/>
          <a:ext cx="6777036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860"/>
                <a:gridCol w="1080120"/>
                <a:gridCol w="353605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Setting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Default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Purpose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EnableIPCount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true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 generation of an image will be counted in </a:t>
                      </a:r>
                      <a:r>
                        <a:rPr lang="de-DE" i="1" dirty="0" err="1" smtClean="0"/>
                        <a:t>App_Data</a:t>
                      </a:r>
                      <a:r>
                        <a:rPr lang="de-DE" i="1" dirty="0" smtClean="0"/>
                        <a:t>/_</a:t>
                      </a:r>
                      <a:r>
                        <a:rPr lang="de-DE" i="1" dirty="0" err="1" smtClean="0"/>
                        <a:t>ipcount</a:t>
                      </a:r>
                      <a:r>
                        <a:rPr lang="de-DE" i="1" dirty="0" smtClean="0"/>
                        <a:t> </a:t>
                      </a:r>
                      <a:r>
                        <a:rPr lang="de-DE" i="0" dirty="0" err="1" smtClean="0"/>
                        <a:t>as</a:t>
                      </a:r>
                      <a:r>
                        <a:rPr lang="de-DE" i="1" dirty="0" smtClean="0"/>
                        <a:t> 192.168.3.15.txt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IPCountMax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Numbers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image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generation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allowed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from</a:t>
                      </a:r>
                      <a:r>
                        <a:rPr lang="de-DE" dirty="0" smtClean="0"/>
                        <a:t> 1 IP in </a:t>
                      </a:r>
                      <a:r>
                        <a:rPr lang="de-DE" dirty="0" err="1" smtClean="0"/>
                        <a:t>defined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timeframe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IPCountPurgeInterval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Delete IP </a:t>
                      </a:r>
                      <a:r>
                        <a:rPr lang="de-DE" dirty="0" err="1" smtClean="0"/>
                        <a:t>counts</a:t>
                      </a:r>
                      <a:r>
                        <a:rPr lang="de-DE" dirty="0" smtClean="0"/>
                        <a:t> after </a:t>
                      </a:r>
                      <a:r>
                        <a:rPr lang="de-DE" dirty="0" err="1" smtClean="0"/>
                        <a:t>defined</a:t>
                      </a:r>
                      <a:r>
                        <a:rPr lang="de-DE" dirty="0" smtClean="0"/>
                        <a:t> time </a:t>
                      </a:r>
                      <a:r>
                        <a:rPr lang="de-DE" dirty="0" err="1" smtClean="0"/>
                        <a:t>without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any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generation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from</a:t>
                      </a:r>
                      <a:r>
                        <a:rPr lang="de-DE" dirty="0" smtClean="0"/>
                        <a:t> IP.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5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Configuration</a:t>
            </a:r>
            <a:r>
              <a:rPr lang="de-DE" dirty="0" smtClean="0"/>
              <a:t> (Caching)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934160"/>
              </p:ext>
            </p:extLst>
          </p:nvPr>
        </p:nvGraphicFramePr>
        <p:xfrm>
          <a:off x="1042988" y="2324100"/>
          <a:ext cx="677703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876"/>
                <a:gridCol w="936104"/>
                <a:gridCol w="353605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Setting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Default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Purpose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EnableServerCache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true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caching of images in folder </a:t>
                      </a:r>
                      <a:r>
                        <a:rPr lang="en-US" i="1" dirty="0" err="1" smtClean="0"/>
                        <a:t>App_Data</a:t>
                      </a:r>
                      <a:r>
                        <a:rPr lang="en-US" i="1" dirty="0" smtClean="0"/>
                        <a:t>/_images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ServerCacheExpiration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180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Seconds until the image is deleted from image cache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EnableClientCache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true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Enables the client side caching of images (sends 304)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ClientCacheExpiration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Seconds caching the image on client site.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5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Configuration</a:t>
            </a:r>
            <a:r>
              <a:rPr lang="de-DE" dirty="0" smtClean="0"/>
              <a:t> (Other)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713851"/>
              </p:ext>
            </p:extLst>
          </p:nvPr>
        </p:nvGraphicFramePr>
        <p:xfrm>
          <a:off x="1042988" y="2324100"/>
          <a:ext cx="6777036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876"/>
                <a:gridCol w="936104"/>
                <a:gridCol w="353605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Setting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Default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Purpose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AllowStandAlone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false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Allow to open image direct in browser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AllowedDomains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 set, only domains here listed are allowed to embed images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ImageCompression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Quality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generated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image</a:t>
                      </a:r>
                      <a:r>
                        <a:rPr lang="de-DE" baseline="0" dirty="0" smtClean="0"/>
                        <a:t> (0-100)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LogSecurity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false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Eventlog</a:t>
                      </a:r>
                      <a:r>
                        <a:rPr lang="en-US" dirty="0" smtClean="0"/>
                        <a:t> entry when hitting IP </a:t>
                      </a:r>
                      <a:r>
                        <a:rPr lang="en-US" dirty="0" err="1" smtClean="0"/>
                        <a:t>bounderies</a:t>
                      </a:r>
                      <a:r>
                        <a:rPr lang="en-US" dirty="0" smtClean="0"/>
                        <a:t> or </a:t>
                      </a:r>
                      <a:r>
                        <a:rPr lang="en-US" dirty="0" err="1" smtClean="0"/>
                        <a:t>AllowedDomains</a:t>
                      </a:r>
                      <a:r>
                        <a:rPr lang="en-US" dirty="0" smtClean="0"/>
                        <a:t>.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3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2780928"/>
            <a:ext cx="4248472" cy="1440160"/>
          </a:xfrm>
        </p:spPr>
        <p:txBody>
          <a:bodyPr>
            <a:noAutofit/>
          </a:bodyPr>
          <a:lstStyle/>
          <a:p>
            <a:r>
              <a:rPr lang="de-DE" sz="9600" dirty="0" smtClean="0"/>
              <a:t>DEMO !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4017586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Creating</a:t>
            </a:r>
            <a:r>
              <a:rPr lang="de-DE" dirty="0" smtClean="0"/>
              <a:t> </a:t>
            </a:r>
            <a:r>
              <a:rPr lang="de-DE" dirty="0" err="1" smtClean="0"/>
              <a:t>extensions</a:t>
            </a:r>
            <a:endParaRPr lang="de-DE" dirty="0"/>
          </a:p>
        </p:txBody>
      </p:sp>
      <p:pic>
        <p:nvPicPr>
          <p:cNvPr id="1026" name="Picture 2" descr="https://atomicgator.files.wordpress.com/2010/03/magnumpi2.jpg?w=6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54" y="2348880"/>
            <a:ext cx="2771616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211961" y="2492896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Tom </a:t>
            </a:r>
            <a:r>
              <a:rPr lang="de-DE" sz="3600" dirty="0" err="1" smtClean="0"/>
              <a:t>needs</a:t>
            </a:r>
            <a:r>
              <a:rPr lang="de-DE" sz="3600" dirty="0" smtClean="0"/>
              <a:t> a  </a:t>
            </a:r>
            <a:r>
              <a:rPr lang="de-DE" sz="3600" dirty="0" err="1" smtClean="0"/>
              <a:t>thermometer</a:t>
            </a:r>
            <a:r>
              <a:rPr lang="de-DE" sz="3600" dirty="0" smtClean="0"/>
              <a:t> </a:t>
            </a:r>
            <a:r>
              <a:rPr lang="de-DE" sz="3600" dirty="0" err="1" smtClean="0"/>
              <a:t>display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his</a:t>
            </a:r>
            <a:r>
              <a:rPr lang="de-DE" sz="3600" dirty="0" smtClean="0"/>
              <a:t> </a:t>
            </a:r>
            <a:r>
              <a:rPr lang="de-DE" sz="3600" dirty="0" err="1" smtClean="0"/>
              <a:t>website</a:t>
            </a:r>
            <a:r>
              <a:rPr lang="de-DE" sz="3600" dirty="0" smtClean="0"/>
              <a:t> </a:t>
            </a:r>
            <a:r>
              <a:rPr lang="de-DE" sz="3600" dirty="0" err="1" smtClean="0"/>
              <a:t>marketing</a:t>
            </a:r>
            <a:r>
              <a:rPr lang="de-DE" sz="3600" dirty="0" smtClean="0"/>
              <a:t> </a:t>
            </a:r>
            <a:r>
              <a:rPr lang="de-DE" sz="3600" dirty="0" err="1" smtClean="0"/>
              <a:t>his</a:t>
            </a:r>
            <a:r>
              <a:rPr lang="de-DE" sz="3600" dirty="0" smtClean="0"/>
              <a:t> </a:t>
            </a:r>
            <a:r>
              <a:rPr lang="de-DE" sz="3600" dirty="0" err="1" smtClean="0"/>
              <a:t>beach</a:t>
            </a:r>
            <a:r>
              <a:rPr lang="de-DE" sz="3600" dirty="0" smtClean="0"/>
              <a:t> </a:t>
            </a:r>
            <a:r>
              <a:rPr lang="de-DE" sz="3600" dirty="0" err="1" smtClean="0"/>
              <a:t>resort</a:t>
            </a:r>
            <a:r>
              <a:rPr lang="de-DE" sz="3600" dirty="0" smtClean="0"/>
              <a:t> </a:t>
            </a:r>
            <a:r>
              <a:rPr lang="de-DE" sz="3600" dirty="0" err="1" smtClean="0"/>
              <a:t>asap</a:t>
            </a:r>
            <a:r>
              <a:rPr lang="de-DE" sz="3600" dirty="0" smtClean="0"/>
              <a:t>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095485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Creating</a:t>
            </a:r>
            <a:r>
              <a:rPr lang="de-DE" dirty="0" smtClean="0"/>
              <a:t> </a:t>
            </a:r>
            <a:r>
              <a:rPr lang="de-DE" dirty="0" err="1" smtClean="0"/>
              <a:t>extensions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276872"/>
            <a:ext cx="4859996" cy="35083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72201" y="2492896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/>
              <a:t>Googling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some</a:t>
            </a:r>
            <a:r>
              <a:rPr lang="de-DE" sz="3600" dirty="0" smtClean="0"/>
              <a:t> </a:t>
            </a:r>
            <a:r>
              <a:rPr lang="de-DE" sz="3600" dirty="0" err="1" smtClean="0"/>
              <a:t>clipart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32413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Creating</a:t>
            </a:r>
            <a:r>
              <a:rPr lang="de-DE" dirty="0" smtClean="0"/>
              <a:t> an </a:t>
            </a:r>
            <a:r>
              <a:rPr lang="de-DE" dirty="0" err="1" smtClean="0"/>
              <a:t>extension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00" y="2324100"/>
            <a:ext cx="4603413" cy="3508375"/>
          </a:xfrm>
        </p:spPr>
      </p:pic>
    </p:spTree>
    <p:extLst>
      <p:ext uri="{BB962C8B-B14F-4D97-AF65-F5344CB8AC3E}">
        <p14:creationId xmlns:p14="http://schemas.microsoft.com/office/powerpoint/2010/main" val="1987993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790101"/>
            <a:ext cx="7024744" cy="550667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Creating</a:t>
            </a:r>
            <a:r>
              <a:rPr lang="de-DE" dirty="0"/>
              <a:t> </a:t>
            </a:r>
            <a:r>
              <a:rPr lang="de-DE" dirty="0" err="1"/>
              <a:t>extensions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3253824" cy="3508375"/>
          </a:xfrm>
        </p:spPr>
      </p:pic>
      <p:sp>
        <p:nvSpPr>
          <p:cNvPr id="5" name="Textfeld 4"/>
          <p:cNvSpPr txBox="1"/>
          <p:nvPr/>
        </p:nvSpPr>
        <p:spPr>
          <a:xfrm>
            <a:off x="1345954" y="5263037"/>
            <a:ext cx="6610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objGraphics.FillEllipse</a:t>
            </a:r>
            <a:r>
              <a:rPr lang="en-US" dirty="0"/>
              <a:t>(</a:t>
            </a:r>
            <a:r>
              <a:rPr lang="en-US" dirty="0" err="1"/>
              <a:t>colorBrush</a:t>
            </a:r>
            <a:r>
              <a:rPr lang="en-US" dirty="0"/>
              <a:t>, new Rectangle(1, 485, 82, 82</a:t>
            </a:r>
            <a:r>
              <a:rPr lang="en-US" dirty="0" smtClean="0"/>
              <a:t>));</a:t>
            </a:r>
            <a:br>
              <a:rPr lang="en-US" dirty="0" smtClean="0"/>
            </a:br>
            <a:endParaRPr lang="de-DE" dirty="0"/>
          </a:p>
          <a:p>
            <a:r>
              <a:rPr lang="de-DE" dirty="0" err="1" smtClean="0"/>
              <a:t>int</a:t>
            </a:r>
            <a:r>
              <a:rPr lang="de-DE" dirty="0"/>
              <a:t> </a:t>
            </a:r>
            <a:r>
              <a:rPr lang="de-DE" dirty="0" err="1">
                <a:solidFill>
                  <a:srgbClr val="0070C0"/>
                </a:solidFill>
              </a:rPr>
              <a:t>height</a:t>
            </a:r>
            <a:r>
              <a:rPr lang="de-DE" dirty="0"/>
              <a:t> = Convert.ToInt32(( </a:t>
            </a:r>
            <a:r>
              <a:rPr lang="de-DE" dirty="0" err="1"/>
              <a:t>decimal</a:t>
            </a:r>
            <a:r>
              <a:rPr lang="de-DE" dirty="0"/>
              <a:t>) 450 / 100 * </a:t>
            </a:r>
            <a:r>
              <a:rPr lang="de-DE" dirty="0" err="1"/>
              <a:t>degree</a:t>
            </a:r>
            <a:r>
              <a:rPr lang="de-DE" dirty="0"/>
              <a:t> + </a:t>
            </a:r>
            <a:r>
              <a:rPr lang="de-DE" dirty="0">
                <a:solidFill>
                  <a:srgbClr val="CC00CC"/>
                </a:solidFill>
              </a:rPr>
              <a:t>15</a:t>
            </a:r>
            <a:r>
              <a:rPr lang="de-DE" dirty="0"/>
              <a:t>);</a:t>
            </a:r>
          </a:p>
          <a:p>
            <a:r>
              <a:rPr lang="de-DE" dirty="0" err="1" smtClean="0"/>
              <a:t>objGraphics.FillRectangle</a:t>
            </a:r>
            <a:r>
              <a:rPr lang="de-DE" dirty="0" smtClean="0"/>
              <a:t>(</a:t>
            </a:r>
            <a:r>
              <a:rPr lang="de-DE" dirty="0" err="1" smtClean="0"/>
              <a:t>colorBrush</a:t>
            </a:r>
            <a:r>
              <a:rPr lang="de-DE" dirty="0"/>
              <a:t>, </a:t>
            </a:r>
            <a:r>
              <a:rPr lang="de-DE" dirty="0">
                <a:solidFill>
                  <a:srgbClr val="0070C0"/>
                </a:solidFill>
              </a:rPr>
              <a:t>24</a:t>
            </a:r>
            <a:r>
              <a:rPr lang="de-DE" dirty="0"/>
              <a:t>, 490 - </a:t>
            </a:r>
            <a:r>
              <a:rPr lang="de-DE" dirty="0" err="1"/>
              <a:t>height</a:t>
            </a:r>
            <a:r>
              <a:rPr lang="de-DE" dirty="0"/>
              <a:t>, 40, </a:t>
            </a:r>
            <a:r>
              <a:rPr lang="de-DE" dirty="0" err="1"/>
              <a:t>height</a:t>
            </a:r>
            <a:r>
              <a:rPr lang="de-DE" dirty="0"/>
              <a:t>);</a:t>
            </a:r>
          </a:p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499992" y="2564904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 err="1" smtClean="0"/>
              <a:t>Rule</a:t>
            </a:r>
            <a:r>
              <a:rPr lang="de-DE" u="sng" dirty="0" smtClean="0"/>
              <a:t> </a:t>
            </a:r>
            <a:r>
              <a:rPr lang="de-DE" u="sng" dirty="0" err="1" smtClean="0"/>
              <a:t>of</a:t>
            </a:r>
            <a:r>
              <a:rPr lang="de-DE" u="sng" dirty="0" smtClean="0"/>
              <a:t> </a:t>
            </a:r>
            <a:r>
              <a:rPr lang="de-DE" u="sng" dirty="0" err="1" smtClean="0"/>
              <a:t>three</a:t>
            </a:r>
            <a:r>
              <a:rPr lang="de-DE" u="sng" dirty="0" smtClean="0"/>
              <a:t>:</a:t>
            </a:r>
          </a:p>
          <a:p>
            <a:r>
              <a:rPr lang="de-DE" dirty="0" err="1" smtClean="0"/>
              <a:t>height</a:t>
            </a:r>
            <a:r>
              <a:rPr lang="de-DE" dirty="0" smtClean="0"/>
              <a:t> </a:t>
            </a:r>
            <a:r>
              <a:rPr lang="de-DE" dirty="0"/>
              <a:t>/ 450 = </a:t>
            </a:r>
            <a:r>
              <a:rPr lang="de-DE" dirty="0" err="1"/>
              <a:t>degree</a:t>
            </a:r>
            <a:r>
              <a:rPr lang="de-DE" dirty="0"/>
              <a:t> / 100 </a:t>
            </a:r>
          </a:p>
          <a:p>
            <a:r>
              <a:rPr lang="de-DE" dirty="0"/>
              <a:t>=&gt; </a:t>
            </a:r>
            <a:r>
              <a:rPr lang="de-DE" dirty="0" err="1" smtClean="0"/>
              <a:t>height</a:t>
            </a:r>
            <a:r>
              <a:rPr lang="de-DE" dirty="0" smtClean="0"/>
              <a:t> </a:t>
            </a:r>
            <a:r>
              <a:rPr lang="de-DE" dirty="0"/>
              <a:t>= </a:t>
            </a:r>
            <a:r>
              <a:rPr lang="de-DE" dirty="0" err="1"/>
              <a:t>degree</a:t>
            </a:r>
            <a:r>
              <a:rPr lang="de-DE" dirty="0"/>
              <a:t> / 100 * 450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375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about</a:t>
            </a:r>
            <a:r>
              <a:rPr lang="de-DE" dirty="0" smtClean="0"/>
              <a:t>: </a:t>
            </a:r>
            <a:r>
              <a:rPr lang="de-DE" dirty="0" err="1" smtClean="0"/>
              <a:t>family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56" y="2324100"/>
            <a:ext cx="4430101" cy="3508375"/>
          </a:xfrm>
        </p:spPr>
      </p:pic>
    </p:spTree>
    <p:extLst>
      <p:ext uri="{BB962C8B-B14F-4D97-AF65-F5344CB8AC3E}">
        <p14:creationId xmlns:p14="http://schemas.microsoft.com/office/powerpoint/2010/main" val="41373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Creating</a:t>
            </a:r>
            <a:r>
              <a:rPr lang="de-DE" dirty="0" smtClean="0"/>
              <a:t> </a:t>
            </a:r>
            <a:r>
              <a:rPr lang="de-DE" dirty="0" err="1" smtClean="0"/>
              <a:t>extensions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19600" y="3140968"/>
            <a:ext cx="3672524" cy="146538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de-DE" sz="8000" dirty="0" err="1" smtClean="0"/>
              <a:t>Coding</a:t>
            </a:r>
            <a:r>
              <a:rPr lang="de-DE" sz="8000" dirty="0" smtClean="0"/>
              <a:t> !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1050409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Creating</a:t>
            </a:r>
            <a:r>
              <a:rPr lang="de-DE" dirty="0" smtClean="0"/>
              <a:t> </a:t>
            </a:r>
            <a:r>
              <a:rPr lang="de-DE" dirty="0" err="1" smtClean="0"/>
              <a:t>extensions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490" y="2348880"/>
            <a:ext cx="2808312" cy="351039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211961" y="249289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Tom </a:t>
            </a:r>
            <a:r>
              <a:rPr lang="de-DE" sz="3600" dirty="0" err="1" smtClean="0"/>
              <a:t>is</a:t>
            </a:r>
            <a:r>
              <a:rPr lang="de-DE" sz="3600" dirty="0" smtClean="0"/>
              <a:t> happy </a:t>
            </a:r>
            <a:r>
              <a:rPr lang="de-DE" sz="3600" dirty="0" err="1" smtClean="0"/>
              <a:t>now</a:t>
            </a:r>
            <a:r>
              <a:rPr lang="de-DE" sz="3600" dirty="0" smtClean="0"/>
              <a:t>, </a:t>
            </a:r>
            <a:r>
              <a:rPr lang="de-DE" sz="3600" dirty="0" err="1" smtClean="0"/>
              <a:t>hope</a:t>
            </a:r>
            <a:r>
              <a:rPr lang="de-DE" sz="3600" dirty="0" smtClean="0"/>
              <a:t> </a:t>
            </a:r>
            <a:r>
              <a:rPr lang="de-DE" sz="3600" dirty="0" err="1" smtClean="0"/>
              <a:t>you</a:t>
            </a:r>
            <a:r>
              <a:rPr lang="de-DE" sz="3600" dirty="0" smtClean="0"/>
              <a:t> </a:t>
            </a:r>
            <a:r>
              <a:rPr lang="de-DE" sz="3600" dirty="0" err="1" smtClean="0"/>
              <a:t>too</a:t>
            </a:r>
            <a:r>
              <a:rPr lang="de-DE" sz="3600" dirty="0" smtClean="0"/>
              <a:t>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232926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listening</a:t>
            </a:r>
            <a:r>
              <a:rPr lang="de-DE" dirty="0" smtClean="0"/>
              <a:t> 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Blog</a:t>
            </a:r>
            <a:r>
              <a:rPr lang="de-DE" dirty="0" smtClean="0"/>
              <a:t>: </a:t>
            </a:r>
            <a:r>
              <a:rPr lang="de-DE" dirty="0" smtClean="0">
                <a:hlinkClick r:id="rId2"/>
              </a:rPr>
              <a:t>www.bitboxx.net</a:t>
            </a:r>
            <a:endParaRPr lang="de-DE" dirty="0" smtClean="0"/>
          </a:p>
          <a:p>
            <a:r>
              <a:rPr lang="de-DE" dirty="0" smtClean="0"/>
              <a:t>Email: </a:t>
            </a:r>
            <a:r>
              <a:rPr lang="de-DE" dirty="0" smtClean="0">
                <a:hlinkClick r:id="rId3"/>
              </a:rPr>
              <a:t>info@bitboxx.net</a:t>
            </a:r>
            <a:r>
              <a:rPr lang="de-DE" dirty="0" smtClean="0"/>
              <a:t> </a:t>
            </a:r>
            <a:endParaRPr lang="de-DE" dirty="0" smtClean="0"/>
          </a:p>
          <a:p>
            <a:r>
              <a:rPr lang="de-DE" dirty="0" smtClean="0"/>
              <a:t>Twitter: </a:t>
            </a:r>
            <a:r>
              <a:rPr lang="de-DE" dirty="0" err="1" smtClean="0"/>
              <a:t>weggetor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</a:t>
            </a:r>
            <a:r>
              <a:rPr lang="de-DE" dirty="0" err="1" smtClean="0"/>
              <a:t>bout</a:t>
            </a:r>
            <a:r>
              <a:rPr lang="de-DE" dirty="0" smtClean="0"/>
              <a:t>: </a:t>
            </a:r>
            <a:r>
              <a:rPr lang="de-DE" dirty="0" err="1" smtClean="0"/>
              <a:t>fishing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compliments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38" y="3068960"/>
            <a:ext cx="5796647" cy="1656184"/>
          </a:xfrm>
        </p:spPr>
      </p:pic>
    </p:spTree>
    <p:extLst>
      <p:ext uri="{BB962C8B-B14F-4D97-AF65-F5344CB8AC3E}">
        <p14:creationId xmlns:p14="http://schemas.microsoft.com/office/powerpoint/2010/main" val="156273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dnnImagehandler</a:t>
            </a:r>
            <a:r>
              <a:rPr lang="de-DE" dirty="0" smtClean="0"/>
              <a:t>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Dynamically</a:t>
            </a:r>
            <a:r>
              <a:rPr lang="de-DE" dirty="0"/>
              <a:t> </a:t>
            </a:r>
            <a:r>
              <a:rPr lang="de-DE" dirty="0" err="1"/>
              <a:t>resize</a:t>
            </a:r>
            <a:r>
              <a:rPr lang="de-DE" dirty="0"/>
              <a:t> </a:t>
            </a:r>
            <a:r>
              <a:rPr lang="de-DE" dirty="0" err="1"/>
              <a:t>profilepics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 smtClean="0"/>
              <a:t>them</a:t>
            </a:r>
            <a:endParaRPr lang="de-DE" dirty="0" smtClean="0"/>
          </a:p>
          <a:p>
            <a:r>
              <a:rPr lang="de-DE" dirty="0" smtClean="0"/>
              <a:t>Add an </a:t>
            </a:r>
            <a:r>
              <a:rPr lang="de-DE" dirty="0" err="1" smtClean="0"/>
              <a:t>effect</a:t>
            </a:r>
            <a:r>
              <a:rPr lang="de-DE" dirty="0" smtClean="0"/>
              <a:t> (</a:t>
            </a:r>
            <a:r>
              <a:rPr lang="de-DE" dirty="0" err="1" smtClean="0"/>
              <a:t>Greyscale</a:t>
            </a:r>
            <a:r>
              <a:rPr lang="de-DE" dirty="0" smtClean="0"/>
              <a:t>, </a:t>
            </a:r>
            <a:r>
              <a:rPr lang="de-DE" dirty="0" err="1" smtClean="0"/>
              <a:t>rotate</a:t>
            </a:r>
            <a:r>
              <a:rPr lang="de-DE" dirty="0" smtClean="0"/>
              <a:t>, </a:t>
            </a:r>
            <a:r>
              <a:rPr lang="de-DE" dirty="0" err="1" smtClean="0"/>
              <a:t>invert</a:t>
            </a:r>
            <a:r>
              <a:rPr lang="de-DE" dirty="0" smtClean="0"/>
              <a:t>,..)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image</a:t>
            </a:r>
            <a:endParaRPr lang="de-DE" dirty="0" smtClean="0"/>
          </a:p>
          <a:p>
            <a:r>
              <a:rPr lang="de-DE" dirty="0" smtClean="0"/>
              <a:t>Different </a:t>
            </a:r>
            <a:r>
              <a:rPr lang="de-DE" dirty="0" err="1" smtClean="0"/>
              <a:t>sources</a:t>
            </a:r>
            <a:r>
              <a:rPr lang="de-DE" dirty="0" smtClean="0"/>
              <a:t>: </a:t>
            </a:r>
            <a:r>
              <a:rPr lang="de-DE" dirty="0" err="1" smtClean="0"/>
              <a:t>filesystem</a:t>
            </a:r>
            <a:r>
              <a:rPr lang="de-DE" dirty="0" smtClean="0"/>
              <a:t>, </a:t>
            </a:r>
            <a:r>
              <a:rPr lang="de-DE" dirty="0" err="1" smtClean="0"/>
              <a:t>secure</a:t>
            </a:r>
            <a:r>
              <a:rPr lang="de-DE" dirty="0" smtClean="0"/>
              <a:t>, web </a:t>
            </a:r>
          </a:p>
          <a:p>
            <a:r>
              <a:rPr lang="de-DE" dirty="0" err="1" smtClean="0"/>
              <a:t>Extensability</a:t>
            </a:r>
            <a:r>
              <a:rPr lang="de-DE" dirty="0" smtClean="0"/>
              <a:t>: Create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graphics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14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Roots –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42668"/>
            <a:ext cx="5789213" cy="4094299"/>
          </a:xfrm>
        </p:spPr>
      </p:pic>
    </p:spTree>
    <p:extLst>
      <p:ext uri="{BB962C8B-B14F-4D97-AF65-F5344CB8AC3E}">
        <p14:creationId xmlns:p14="http://schemas.microsoft.com/office/powerpoint/2010/main" val="34146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Microsoft.Web.GeneratedImage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5430008" cy="2705478"/>
          </a:xfrm>
        </p:spPr>
      </p:pic>
      <p:sp>
        <p:nvSpPr>
          <p:cNvPr id="5" name="Textfeld 4"/>
          <p:cNvSpPr txBox="1"/>
          <p:nvPr/>
        </p:nvSpPr>
        <p:spPr>
          <a:xfrm>
            <a:off x="1979712" y="52292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https://aspnet.codeplex.com/releases/view/16449</a:t>
            </a:r>
          </a:p>
        </p:txBody>
      </p:sp>
    </p:spTree>
    <p:extLst>
      <p:ext uri="{BB962C8B-B14F-4D97-AF65-F5344CB8AC3E}">
        <p14:creationId xmlns:p14="http://schemas.microsoft.com/office/powerpoint/2010/main" val="6343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Microsoft.Web.GeneratedImage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basic-imagehandler</a:t>
            </a:r>
            <a:r>
              <a:rPr lang="de-DE" dirty="0" smtClean="0"/>
              <a:t> </a:t>
            </a:r>
            <a:r>
              <a:rPr lang="de-DE" dirty="0" err="1" smtClean="0"/>
              <a:t>created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microsoft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demonstrate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power </a:t>
            </a:r>
            <a:r>
              <a:rPr lang="de-DE" dirty="0" err="1" smtClean="0"/>
              <a:t>of</a:t>
            </a:r>
            <a:r>
              <a:rPr lang="de-DE" dirty="0" smtClean="0"/>
              <a:t> ASP.NET in 2008</a:t>
            </a:r>
          </a:p>
          <a:p>
            <a:r>
              <a:rPr lang="de-DE" dirty="0" smtClean="0"/>
              <a:t>More </a:t>
            </a:r>
            <a:r>
              <a:rPr lang="de-DE" dirty="0" err="1" smtClean="0"/>
              <a:t>framework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real </a:t>
            </a:r>
            <a:r>
              <a:rPr lang="de-DE" dirty="0" err="1" smtClean="0"/>
              <a:t>application</a:t>
            </a:r>
            <a:endParaRPr lang="de-DE" dirty="0"/>
          </a:p>
          <a:p>
            <a:r>
              <a:rPr lang="de-DE" dirty="0" smtClean="0"/>
              <a:t>But cool </a:t>
            </a:r>
            <a:r>
              <a:rPr lang="de-DE" dirty="0" err="1" smtClean="0"/>
              <a:t>concepts</a:t>
            </a:r>
            <a:r>
              <a:rPr lang="de-DE" dirty="0" smtClean="0"/>
              <a:t>: </a:t>
            </a:r>
          </a:p>
          <a:p>
            <a:pPr lvl="1"/>
            <a:r>
              <a:rPr lang="de-DE" dirty="0" smtClean="0"/>
              <a:t>Caching (</a:t>
            </a:r>
            <a:r>
              <a:rPr lang="de-DE" dirty="0" err="1" smtClean="0"/>
              <a:t>client</a:t>
            </a:r>
            <a:r>
              <a:rPr lang="de-DE" dirty="0" smtClean="0"/>
              <a:t> + </a:t>
            </a:r>
            <a:r>
              <a:rPr lang="de-DE" dirty="0" err="1" smtClean="0"/>
              <a:t>serverside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dynamic</a:t>
            </a:r>
            <a:r>
              <a:rPr lang="de-DE" dirty="0" smtClean="0"/>
              <a:t> </a:t>
            </a:r>
            <a:r>
              <a:rPr lang="de-DE" dirty="0" err="1" smtClean="0"/>
              <a:t>pipeline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r>
              <a:rPr lang="de-DE" dirty="0" smtClean="0"/>
              <a:t> different </a:t>
            </a:r>
            <a:r>
              <a:rPr lang="de-DE" dirty="0" err="1" smtClean="0"/>
              <a:t>actions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image</a:t>
            </a:r>
            <a:endParaRPr lang="de-DE" dirty="0" smtClean="0"/>
          </a:p>
          <a:p>
            <a:pPr lvl="1"/>
            <a:r>
              <a:rPr lang="de-DE" dirty="0" smtClean="0"/>
              <a:t>… </a:t>
            </a:r>
            <a:r>
              <a:rPr lang="de-DE" dirty="0" err="1" smtClean="0"/>
              <a:t>and</a:t>
            </a:r>
            <a:r>
              <a:rPr lang="de-DE" dirty="0" smtClean="0"/>
              <a:t> all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magic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System.Drawing</a:t>
            </a:r>
            <a:endParaRPr lang="de-DE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5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itboxx">
      <a:dk1>
        <a:sysClr val="windowText" lastClr="000000"/>
      </a:dk1>
      <a:lt1>
        <a:sysClr val="window" lastClr="FFFFFF"/>
      </a:lt1>
      <a:dk2>
        <a:srgbClr val="3E3D2D"/>
      </a:dk2>
      <a:lt2>
        <a:srgbClr val="00E11E"/>
      </a:lt2>
      <a:accent1>
        <a:srgbClr val="007A11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700</Words>
  <Application>Microsoft Office PowerPoint</Application>
  <PresentationFormat>Bildschirmpräsentation (4:3)</PresentationFormat>
  <Paragraphs>197</Paragraphs>
  <Slides>42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8" baseType="lpstr">
      <vt:lpstr>Arial</vt:lpstr>
      <vt:lpstr>Calibri</vt:lpstr>
      <vt:lpstr>Consolas</vt:lpstr>
      <vt:lpstr>Courier New</vt:lpstr>
      <vt:lpstr>Wingdings 2</vt:lpstr>
      <vt:lpstr>Austin</vt:lpstr>
      <vt:lpstr>dnnImagehandler dynamic Images for DNN 8.0</vt:lpstr>
      <vt:lpstr>about:me</vt:lpstr>
      <vt:lpstr>about:hobby</vt:lpstr>
      <vt:lpstr>about: family</vt:lpstr>
      <vt:lpstr>about: fishing for compliments</vt:lpstr>
      <vt:lpstr>Why dnnImagehandler ?</vt:lpstr>
      <vt:lpstr>Roots – where does it start ?</vt:lpstr>
      <vt:lpstr>Microsoft.Web.GeneratedImage</vt:lpstr>
      <vt:lpstr>Microsoft.Web.GeneratedImage</vt:lpstr>
      <vt:lpstr>Pipelining</vt:lpstr>
      <vt:lpstr>Bitboxx.Web.GeneratedImage</vt:lpstr>
      <vt:lpstr>Start Images</vt:lpstr>
      <vt:lpstr>Start Images</vt:lpstr>
      <vt:lpstr>Start Images</vt:lpstr>
      <vt:lpstr>Start Images</vt:lpstr>
      <vt:lpstr>Start Images</vt:lpstr>
      <vt:lpstr>Start Images</vt:lpstr>
      <vt:lpstr>Start Images</vt:lpstr>
      <vt:lpstr>Filters</vt:lpstr>
      <vt:lpstr>Filters</vt:lpstr>
      <vt:lpstr>Filters</vt:lpstr>
      <vt:lpstr>Filters</vt:lpstr>
      <vt:lpstr>Filters</vt:lpstr>
      <vt:lpstr>Filters</vt:lpstr>
      <vt:lpstr>Filters</vt:lpstr>
      <vt:lpstr>Filters</vt:lpstr>
      <vt:lpstr>Integration in DNN</vt:lpstr>
      <vt:lpstr>Namespace dnnImageHandler</vt:lpstr>
      <vt:lpstr>Internal structure</vt:lpstr>
      <vt:lpstr>Have a look at dnnImageHandler.cs !</vt:lpstr>
      <vt:lpstr>Configuration</vt:lpstr>
      <vt:lpstr>Configuration (IPCount)</vt:lpstr>
      <vt:lpstr>Configuration (Caching)</vt:lpstr>
      <vt:lpstr>Configuration (Other)</vt:lpstr>
      <vt:lpstr>DEMO !</vt:lpstr>
      <vt:lpstr>Creating extensions</vt:lpstr>
      <vt:lpstr>Creating extensions</vt:lpstr>
      <vt:lpstr>Creating an extension</vt:lpstr>
      <vt:lpstr>Creating extensions</vt:lpstr>
      <vt:lpstr>Creating extensions</vt:lpstr>
      <vt:lpstr>Creating extensions</vt:lpstr>
      <vt:lpstr>Thanks for listening !</vt:lpstr>
    </vt:vector>
  </TitlesOfParts>
  <Company>indisoftware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BBStore eCommerce Lösung für DNN</dc:title>
  <dc:creator>weggetor</dc:creator>
  <cp:lastModifiedBy>Torsten Weggen</cp:lastModifiedBy>
  <cp:revision>82</cp:revision>
  <dcterms:created xsi:type="dcterms:W3CDTF">2011-03-24T13:16:07Z</dcterms:created>
  <dcterms:modified xsi:type="dcterms:W3CDTF">2015-05-27T16:10:18Z</dcterms:modified>
</cp:coreProperties>
</file>